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Средний стиль 2 - акцент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Средний стиль 2 — акцент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Средний стиль 2 — акцент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0" d="100"/>
          <a:sy n="80" d="100"/>
        </p:scale>
        <p:origin x="132" y="17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604E4-9D27-4096-B18A-E1ACD57E9CD7}" type="datetimeFigureOut">
              <a:rPr lang="ru-RU" smtClean="0"/>
              <a:t>13.06.2023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49404-269E-42DE-B426-C6F7D25F993B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604E4-9D27-4096-B18A-E1ACD57E9CD7}" type="datetimeFigureOut">
              <a:rPr lang="ru-RU" smtClean="0"/>
              <a:t>13.06.2023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49404-269E-42DE-B426-C6F7D25F993B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604E4-9D27-4096-B18A-E1ACD57E9CD7}" type="datetimeFigureOut">
              <a:rPr lang="ru-RU" smtClean="0"/>
              <a:t>13.06.2023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49404-269E-42DE-B426-C6F7D25F993B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604E4-9D27-4096-B18A-E1ACD57E9CD7}" type="datetimeFigureOut">
              <a:rPr lang="ru-RU" smtClean="0"/>
              <a:t>13.06.2023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49404-269E-42DE-B426-C6F7D25F993B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604E4-9D27-4096-B18A-E1ACD57E9CD7}" type="datetimeFigureOut">
              <a:rPr lang="ru-RU" smtClean="0"/>
              <a:t>13.06.2023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49404-269E-42DE-B426-C6F7D25F993B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604E4-9D27-4096-B18A-E1ACD57E9CD7}" type="datetimeFigureOut">
              <a:rPr lang="ru-RU" smtClean="0"/>
              <a:t>13.06.2023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49404-269E-42DE-B426-C6F7D25F993B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604E4-9D27-4096-B18A-E1ACD57E9CD7}" type="datetimeFigureOut">
              <a:rPr lang="ru-RU" smtClean="0"/>
              <a:t>13.06.2023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49404-269E-42DE-B426-C6F7D25F993B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604E4-9D27-4096-B18A-E1ACD57E9CD7}" type="datetimeFigureOut">
              <a:rPr lang="ru-RU" smtClean="0"/>
              <a:t>13.06.2023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49404-269E-42DE-B426-C6F7D25F993B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604E4-9D27-4096-B18A-E1ACD57E9CD7}" type="datetimeFigureOut">
              <a:rPr lang="ru-RU" smtClean="0"/>
              <a:t>13.06.2023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49404-269E-42DE-B426-C6F7D25F993B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604E4-9D27-4096-B18A-E1ACD57E9CD7}" type="datetimeFigureOut">
              <a:rPr lang="ru-RU" smtClean="0"/>
              <a:t>13.06.2023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49404-269E-42DE-B426-C6F7D25F993B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604E4-9D27-4096-B18A-E1ACD57E9CD7}" type="datetimeFigureOut">
              <a:rPr lang="ru-RU" smtClean="0"/>
              <a:t>13.06.2023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49404-269E-42DE-B426-C6F7D25F993B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9604E4-9D27-4096-B18A-E1ACD57E9CD7}" type="datetimeFigureOut">
              <a:rPr lang="ru-RU" smtClean="0"/>
              <a:t>13.06.2023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149404-269E-42DE-B426-C6F7D25F993B}" type="slidenum">
              <a:rPr lang="ru-RU" smtClean="0"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2916116" y="237043"/>
            <a:ext cx="6096000" cy="15799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spcAft>
                <a:spcPts val="800"/>
              </a:spcAft>
            </a:pPr>
            <a:r>
              <a:rPr lang="ru-RU" sz="14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Министерство образования Калининградской области</a:t>
            </a:r>
            <a:endParaRPr lang="ru-RU" sz="1400" dirty="0" smtClean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spcAft>
                <a:spcPts val="800"/>
              </a:spcAft>
            </a:pPr>
            <a:r>
              <a:rPr lang="ru-RU" sz="14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государственное автономное учреждение</a:t>
            </a:r>
            <a:endParaRPr lang="ru-RU" sz="1400" dirty="0" smtClean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spcAft>
                <a:spcPts val="800"/>
              </a:spcAft>
            </a:pPr>
            <a:r>
              <a:rPr lang="ru-RU" sz="14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Калининградской области</a:t>
            </a:r>
            <a:endParaRPr lang="ru-RU" sz="1400" dirty="0" smtClean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spcAft>
                <a:spcPts val="800"/>
              </a:spcAft>
            </a:pPr>
            <a:r>
              <a:rPr lang="ru-RU" sz="14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профессиональная образовательная организация</a:t>
            </a:r>
            <a:endParaRPr lang="ru-RU" sz="1400" dirty="0" smtClean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spcAft>
                <a:spcPts val="800"/>
              </a:spcAft>
            </a:pPr>
            <a:r>
              <a:rPr lang="ru-RU" sz="14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«Колледж предпринимательства»</a:t>
            </a:r>
            <a:endParaRPr lang="ru-RU" sz="14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760785" y="3006395"/>
            <a:ext cx="72885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ТЕМА: </a:t>
            </a: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«Разработка компьютерной игры “RTS </a:t>
            </a:r>
            <a:r>
              <a:rPr lang="ru-RU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стратегия”</a:t>
            </a:r>
            <a:r>
              <a:rPr lang="ru-RU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»</a:t>
            </a:r>
            <a:endParaRPr lang="ru-RU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129264" y="4594611"/>
            <a:ext cx="539178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ВЫПОЛНИЛ(А)</a:t>
            </a:r>
            <a:endParaRPr lang="ru-RU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/>
            <a:r>
              <a:rPr lang="ru-RU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СТУДЕНТ(КА) ГРУППЫ ИСП </a:t>
            </a:r>
            <a:r>
              <a:rPr lang="ru-RU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19-2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ru-RU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ru-RU" sz="20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/>
            <a:r>
              <a:rPr lang="ru-RU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РОДИН АЛЕКСЕЙ АНАТОЛЬЕВИЧ</a:t>
            </a:r>
            <a:endParaRPr lang="ru-RU" sz="20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277582" y="5987562"/>
            <a:ext cx="13730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Калининград</a:t>
            </a:r>
          </a:p>
          <a:p>
            <a:pPr algn="ctr"/>
            <a:r>
              <a:rPr lang="ru-RU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2023</a:t>
            </a:r>
            <a:endParaRPr lang="ru-RU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760785" y="2378643"/>
            <a:ext cx="72885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ВЫПУСКНАЯ КВАЛИФИКАЦИОННАЯ РАБОТА</a:t>
            </a:r>
            <a:endParaRPr lang="ru-RU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Новое видео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57726" y="541421"/>
            <a:ext cx="10935237" cy="5329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739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230</TotalTime>
  <Words>42</Words>
  <Application>Microsoft Office PowerPoint</Application>
  <PresentationFormat>Широкоэкранный</PresentationFormat>
  <Paragraphs>12</Paragraphs>
  <Slides>2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</vt:i4>
      </vt:variant>
    </vt:vector>
  </HeadingPairs>
  <TitlesOfParts>
    <vt:vector size="7" baseType="lpstr">
      <vt:lpstr>Arial</vt:lpstr>
      <vt:lpstr>Calibri</vt:lpstr>
      <vt:lpstr>Calibri Light</vt:lpstr>
      <vt:lpstr>Times New Roman</vt:lpstr>
      <vt:lpstr>Тема Office</vt:lpstr>
      <vt:lpstr>Презентация PowerPoint</vt:lpstr>
      <vt:lpstr>Презентация PowerPoint</vt:lpstr>
    </vt:vector>
  </TitlesOfParts>
  <Company>SPecialiST RePack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Пользователь</dc:creator>
  <cp:lastModifiedBy>USER</cp:lastModifiedBy>
  <cp:revision>21</cp:revision>
  <dcterms:created xsi:type="dcterms:W3CDTF">2021-06-10T09:41:00Z</dcterms:created>
  <dcterms:modified xsi:type="dcterms:W3CDTF">2023-06-13T06:19:33Z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E474A604FCF441FAA50F3B95547AB302</vt:lpwstr>
  </property>
  <property fmtid="{D5CDD505-2E9C-101B-9397-08002B2CF9AE}" pid="3" name="KSOProductBuildVer">
    <vt:lpwstr>1049-11.2.0.11130</vt:lpwstr>
  </property>
</Properties>
</file>